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handoutMasterIdLst>
    <p:handoutMasterId r:id="rId85"/>
  </p:handoutMasterIdLst>
  <p:sldIdLst>
    <p:sldId id="257" r:id="rId2"/>
    <p:sldId id="299" r:id="rId3"/>
    <p:sldId id="258" r:id="rId4"/>
    <p:sldId id="298" r:id="rId5"/>
    <p:sldId id="259" r:id="rId6"/>
    <p:sldId id="300" r:id="rId7"/>
    <p:sldId id="260" r:id="rId8"/>
    <p:sldId id="301" r:id="rId9"/>
    <p:sldId id="261" r:id="rId10"/>
    <p:sldId id="302" r:id="rId11"/>
    <p:sldId id="262" r:id="rId12"/>
    <p:sldId id="336" r:id="rId13"/>
    <p:sldId id="263" r:id="rId14"/>
    <p:sldId id="337" r:id="rId15"/>
    <p:sldId id="264" r:id="rId16"/>
    <p:sldId id="334" r:id="rId17"/>
    <p:sldId id="265" r:id="rId18"/>
    <p:sldId id="335" r:id="rId19"/>
    <p:sldId id="266" r:id="rId20"/>
    <p:sldId id="338" r:id="rId21"/>
    <p:sldId id="267" r:id="rId22"/>
    <p:sldId id="339" r:id="rId23"/>
    <p:sldId id="268" r:id="rId24"/>
    <p:sldId id="333" r:id="rId25"/>
    <p:sldId id="269" r:id="rId26"/>
    <p:sldId id="332" r:id="rId27"/>
    <p:sldId id="270" r:id="rId28"/>
    <p:sldId id="331" r:id="rId29"/>
    <p:sldId id="271" r:id="rId30"/>
    <p:sldId id="330" r:id="rId31"/>
    <p:sldId id="272" r:id="rId32"/>
    <p:sldId id="329" r:id="rId33"/>
    <p:sldId id="273" r:id="rId34"/>
    <p:sldId id="328" r:id="rId35"/>
    <p:sldId id="274" r:id="rId36"/>
    <p:sldId id="327" r:id="rId37"/>
    <p:sldId id="275" r:id="rId38"/>
    <p:sldId id="326" r:id="rId39"/>
    <p:sldId id="276" r:id="rId40"/>
    <p:sldId id="325" r:id="rId41"/>
    <p:sldId id="277" r:id="rId42"/>
    <p:sldId id="324" r:id="rId43"/>
    <p:sldId id="278" r:id="rId44"/>
    <p:sldId id="323" r:id="rId45"/>
    <p:sldId id="279" r:id="rId46"/>
    <p:sldId id="322" r:id="rId47"/>
    <p:sldId id="280" r:id="rId48"/>
    <p:sldId id="321" r:id="rId49"/>
    <p:sldId id="281" r:id="rId50"/>
    <p:sldId id="320" r:id="rId51"/>
    <p:sldId id="282" r:id="rId52"/>
    <p:sldId id="319" r:id="rId53"/>
    <p:sldId id="283" r:id="rId54"/>
    <p:sldId id="318" r:id="rId55"/>
    <p:sldId id="284" r:id="rId56"/>
    <p:sldId id="317" r:id="rId57"/>
    <p:sldId id="285" r:id="rId58"/>
    <p:sldId id="316" r:id="rId59"/>
    <p:sldId id="286" r:id="rId60"/>
    <p:sldId id="315" r:id="rId61"/>
    <p:sldId id="287" r:id="rId62"/>
    <p:sldId id="314" r:id="rId63"/>
    <p:sldId id="288" r:id="rId64"/>
    <p:sldId id="313" r:id="rId65"/>
    <p:sldId id="289" r:id="rId66"/>
    <p:sldId id="312" r:id="rId67"/>
    <p:sldId id="290" r:id="rId68"/>
    <p:sldId id="311" r:id="rId69"/>
    <p:sldId id="291" r:id="rId70"/>
    <p:sldId id="310" r:id="rId71"/>
    <p:sldId id="292" r:id="rId72"/>
    <p:sldId id="309" r:id="rId73"/>
    <p:sldId id="293" r:id="rId74"/>
    <p:sldId id="308" r:id="rId75"/>
    <p:sldId id="294" r:id="rId76"/>
    <p:sldId id="307" r:id="rId77"/>
    <p:sldId id="295" r:id="rId78"/>
    <p:sldId id="305" r:id="rId79"/>
    <p:sldId id="296" r:id="rId80"/>
    <p:sldId id="304" r:id="rId81"/>
    <p:sldId id="297" r:id="rId82"/>
    <p:sldId id="303" r:id="rId83"/>
  </p:sldIdLst>
  <p:sldSz cx="9144000" cy="6858000" type="screen4x3"/>
  <p:notesSz cx="70104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89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5297F82-48FC-49A1-9F8E-5FCE76F78543}" type="datetimeFigureOut">
              <a:rPr lang="fr-FR" smtClean="0"/>
              <a:t>11/04/2013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09FFF21-E555-4634-A1D5-909D5D8E89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58303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4C0DB19-5DC2-43F9-85D5-3570D8716F02}" type="datetimeFigureOut">
              <a:rPr lang="fr-FR" smtClean="0"/>
              <a:t>11/04/2013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08ECA7D-C68C-48E8-BCDE-463AB5810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8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11/04/2013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166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11/04/2013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384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11/04/2013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4166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11/04/2013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382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11/04/2013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17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11/04/2013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1147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11/04/2013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1002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11/04/2013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080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11/04/2013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9319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11/04/2013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61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11/04/2013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7035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17F19-F458-4724-A3A4-537891D14E1D}" type="datetimeFigureOut">
              <a:rPr lang="fr-FR" smtClean="0"/>
              <a:t>11/04/2013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7638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84300"/>
            <a:ext cx="762000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05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aéroport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85247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82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138" y="1384300"/>
            <a:ext cx="735012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717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une compagnie </a:t>
            </a:r>
            <a:r>
              <a:rPr lang="fr-FR" sz="6000" b="1" smtClean="0"/>
              <a:t>aérienne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51871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263" y="1384300"/>
            <a:ext cx="687387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8196" name="Rectangle 5"/>
          <p:cNvSpPr>
            <a:spLocks noGrp="1"/>
          </p:cNvSpPr>
          <p:nvPr>
            <p:ph type="title" idx="4294967295"/>
          </p:nvPr>
        </p:nvSpPr>
        <p:spPr>
          <a:xfrm>
            <a:off x="76200" y="274638"/>
            <a:ext cx="8839200" cy="1143000"/>
          </a:xfrm>
        </p:spPr>
        <p:txBody>
          <a:bodyPr/>
          <a:lstStyle/>
          <a:p>
            <a:pPr eaLnBrk="1" hangingPunct="1"/>
            <a:r>
              <a:rPr lang="en-US" sz="5400" b="1" smtClean="0"/>
              <a:t>Un </a:t>
            </a:r>
            <a:r>
              <a:rPr lang="fr-FR" sz="5400" b="1" smtClean="0"/>
              <a:t>passager, une passagère  </a:t>
            </a:r>
            <a:r>
              <a:rPr lang="en-US" sz="5400" b="1" smtClean="0"/>
              <a:t> </a:t>
            </a:r>
            <a:endParaRPr lang="fr-FR" sz="4000" smtClean="0"/>
          </a:p>
        </p:txBody>
      </p:sp>
      <p:sp>
        <p:nvSpPr>
          <p:cNvPr id="2" name="Rectangle 1"/>
          <p:cNvSpPr/>
          <p:nvPr/>
        </p:nvSpPr>
        <p:spPr>
          <a:xfrm>
            <a:off x="1211263" y="6248400"/>
            <a:ext cx="6873875" cy="209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Oval 2"/>
          <p:cNvSpPr/>
          <p:nvPr/>
        </p:nvSpPr>
        <p:spPr>
          <a:xfrm>
            <a:off x="1295400" y="1492250"/>
            <a:ext cx="609600" cy="5651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349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70125"/>
            <a:ext cx="76200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9220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bagage à main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31265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838" y="1384300"/>
            <a:ext cx="300672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024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une valise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32813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3" y="1384300"/>
            <a:ext cx="708977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1268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billet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04977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82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384300"/>
            <a:ext cx="675322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229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passeport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53748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1384300"/>
            <a:ext cx="745807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3316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le </a:t>
            </a:r>
            <a:r>
              <a:rPr lang="fr-FR" sz="6000" b="1" smtClean="0"/>
              <a:t>numéro</a:t>
            </a:r>
            <a:r>
              <a:rPr lang="en-US" sz="6000" b="1" smtClean="0"/>
              <a:t> du vol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11128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73263"/>
            <a:ext cx="7620000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4340" name="Rectangle 5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6000" b="1" smtClean="0"/>
              <a:t>une carte d’embarquement</a:t>
            </a:r>
            <a:r>
              <a:rPr lang="fr-FR" sz="6000" b="1" smtClean="0"/>
              <a:t>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04087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1384300"/>
            <a:ext cx="759777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536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5400" b="1" smtClean="0"/>
              <a:t>Une porte d’embarquement</a:t>
            </a:r>
            <a:r>
              <a:rPr lang="fr-FR" sz="5400" b="1" smtClean="0"/>
              <a:t> </a:t>
            </a:r>
            <a:endParaRPr lang="fr-FR" sz="4000" smtClean="0"/>
          </a:p>
        </p:txBody>
      </p:sp>
    </p:spTree>
    <p:extLst>
      <p:ext uri="{BB962C8B-B14F-4D97-AF65-F5344CB8AC3E}">
        <p14:creationId xmlns:p14="http://schemas.microsoft.com/office/powerpoint/2010/main" val="259313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1384300"/>
            <a:ext cx="741045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6388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000" b="1" dirty="0" smtClean="0"/>
              <a:t>une place c</a:t>
            </a:r>
            <a:r>
              <a:rPr lang="fr-FR" sz="6000" b="1" dirty="0" smtClean="0">
                <a:cs typeface="Arial"/>
              </a:rPr>
              <a:t>ô</a:t>
            </a:r>
            <a:r>
              <a:rPr lang="fr-FR" sz="6000" b="1" dirty="0" smtClean="0"/>
              <a:t>té fenêtre</a:t>
            </a:r>
            <a:endParaRPr lang="fr-FR" sz="6000" dirty="0" smtClean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648200" y="1524000"/>
            <a:ext cx="685800" cy="533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471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13" y="1384300"/>
            <a:ext cx="381317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076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une </a:t>
            </a:r>
            <a:r>
              <a:rPr lang="fr-FR" sz="6000" b="1" smtClean="0"/>
              <a:t>aérogare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44302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89075"/>
            <a:ext cx="7620000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741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000" b="1" smtClean="0"/>
              <a:t>une place côté couloir</a:t>
            </a:r>
            <a:endParaRPr lang="fr-FR" smtClean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276600" y="3457575"/>
            <a:ext cx="685800" cy="533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977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66800"/>
            <a:ext cx="7620000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8436" name="Rectangle 5"/>
          <p:cNvSpPr>
            <a:spLocks noGrp="1"/>
          </p:cNvSpPr>
          <p:nvPr>
            <p:ph type="title" idx="4294967295"/>
          </p:nvPr>
        </p:nvSpPr>
        <p:spPr>
          <a:xfrm>
            <a:off x="533400" y="26988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b="1" smtClean="0"/>
              <a:t>le </a:t>
            </a:r>
            <a:r>
              <a:rPr lang="fr-FR" sz="6000" b="1" smtClean="0"/>
              <a:t>départ </a:t>
            </a:r>
            <a:r>
              <a:rPr lang="en-US" sz="6000" b="1" smtClean="0"/>
              <a:t> </a:t>
            </a:r>
            <a:endParaRPr lang="fr-FR" smtClean="0"/>
          </a:p>
        </p:txBody>
      </p:sp>
      <p:sp>
        <p:nvSpPr>
          <p:cNvPr id="18437" name="TextBox 1"/>
          <p:cNvSpPr txBox="1">
            <a:spLocks noChangeArrowheads="1"/>
          </p:cNvSpPr>
          <p:nvPr/>
        </p:nvSpPr>
        <p:spPr bwMode="auto">
          <a:xfrm>
            <a:off x="838200" y="6019800"/>
            <a:ext cx="7620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sz="4000" b="1"/>
              <a:t>L’avion décolle</a:t>
            </a:r>
          </a:p>
        </p:txBody>
      </p:sp>
    </p:spTree>
    <p:extLst>
      <p:ext uri="{BB962C8B-B14F-4D97-AF65-F5344CB8AC3E}">
        <p14:creationId xmlns:p14="http://schemas.microsoft.com/office/powerpoint/2010/main" val="164073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35088"/>
            <a:ext cx="7620000" cy="468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9460" name="Rectangle 5"/>
          <p:cNvSpPr>
            <a:spLocks noGrp="1"/>
          </p:cNvSpPr>
          <p:nvPr>
            <p:ph type="title" idx="4294967295"/>
          </p:nvPr>
        </p:nvSpPr>
        <p:spPr>
          <a:xfrm>
            <a:off x="533400" y="36513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b="1" smtClean="0"/>
              <a:t>l’</a:t>
            </a:r>
            <a:r>
              <a:rPr lang="fr-FR" sz="6000" b="1" smtClean="0"/>
              <a:t>arrivée </a:t>
            </a:r>
            <a:r>
              <a:rPr lang="en-US" sz="6000" b="1" smtClean="0"/>
              <a:t> (f)</a:t>
            </a:r>
            <a:endParaRPr lang="fr-FR" smtClean="0"/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838200" y="6022975"/>
            <a:ext cx="7620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4000" b="1"/>
              <a:t>L’avion atterrit</a:t>
            </a:r>
          </a:p>
        </p:txBody>
      </p:sp>
    </p:spTree>
    <p:extLst>
      <p:ext uri="{BB962C8B-B14F-4D97-AF65-F5344CB8AC3E}">
        <p14:creationId xmlns:p14="http://schemas.microsoft.com/office/powerpoint/2010/main" val="355980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93825"/>
            <a:ext cx="7620000" cy="505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048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une piste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34551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50" y="1384300"/>
            <a:ext cx="760730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1508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000" b="1" smtClean="0"/>
              <a:t>le contrôle de sécurité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33797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82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900" y="1384300"/>
            <a:ext cx="505460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253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000" b="1" smtClean="0"/>
              <a:t>un vol intérieur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85415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1384300"/>
            <a:ext cx="642620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3556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000" b="1" smtClean="0"/>
              <a:t>un vol international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2031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5072063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4580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000" b="1" smtClean="0"/>
              <a:t>un vol non-fumeurs</a:t>
            </a:r>
            <a:endParaRPr lang="fr-FR" smtClean="0"/>
          </a:p>
        </p:txBody>
      </p:sp>
      <p:pic>
        <p:nvPicPr>
          <p:cNvPr id="24581" name="Picture 2" descr="C:\Documents and Settings\Andy\Local Settings\Temporary Internet Files\Content.IE5\17JVK7O3\MC900440389[1]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9800" y="685800"/>
            <a:ext cx="4735513" cy="4735513"/>
          </a:xfrm>
        </p:spPr>
      </p:pic>
    </p:spTree>
    <p:extLst>
      <p:ext uri="{BB962C8B-B14F-4D97-AF65-F5344CB8AC3E}">
        <p14:creationId xmlns:p14="http://schemas.microsoft.com/office/powerpoint/2010/main" val="212716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44663"/>
            <a:ext cx="7620000" cy="478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052" name="Rectangle 5"/>
          <p:cNvSpPr>
            <a:spLocks noGrp="1"/>
          </p:cNvSpPr>
          <p:nvPr>
            <p:ph type="title" idx="4294967295"/>
          </p:nvPr>
        </p:nvSpPr>
        <p:spPr>
          <a:xfrm>
            <a:off x="533400" y="16827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fr-FR" sz="5200" b="1" dirty="0" smtClean="0">
                <a:latin typeface="+mn-lt"/>
              </a:rPr>
              <a:t>un vol à destination des États-Unis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2895600" y="3352800"/>
            <a:ext cx="2133600" cy="10668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37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38313"/>
            <a:ext cx="7620000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052" name="Rectangle 5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fr-FR" sz="5200" b="1" dirty="0" smtClean="0">
                <a:latin typeface="+mn-lt"/>
              </a:rPr>
              <a:t>un vol en provenance des États-Unis</a:t>
            </a:r>
            <a:endParaRPr lang="fr-FR" sz="5200" dirty="0" smtClean="0">
              <a:latin typeface="+mn-lt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2922588" y="3124200"/>
            <a:ext cx="1573212" cy="15240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180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50" y="1384300"/>
            <a:ext cx="760730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4100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avion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7808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488" y="1384300"/>
            <a:ext cx="454342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765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des pays (m)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71414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384300"/>
            <a:ext cx="672465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8676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des </a:t>
            </a:r>
            <a:r>
              <a:rPr lang="fr-FR" sz="6000" b="1" smtClean="0"/>
              <a:t>villes (f)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45425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163" y="1384300"/>
            <a:ext cx="441007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9700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Une annonce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7530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538" y="1384300"/>
            <a:ext cx="704532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072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000" b="1" smtClean="0"/>
              <a:t>la cabine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53889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1384300"/>
            <a:ext cx="675640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1748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600" b="1" smtClean="0"/>
              <a:t>des sièges (m)</a:t>
            </a:r>
            <a:endParaRPr lang="fr-FR" sz="6600" smtClean="0"/>
          </a:p>
        </p:txBody>
      </p:sp>
    </p:spTree>
    <p:extLst>
      <p:ext uri="{BB962C8B-B14F-4D97-AF65-F5344CB8AC3E}">
        <p14:creationId xmlns:p14="http://schemas.microsoft.com/office/powerpoint/2010/main" val="292652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82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413" y="1676400"/>
            <a:ext cx="6759575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2772" name="Rectangle 5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FR" sz="5200" b="1" smtClean="0">
                <a:cs typeface="Arial" charset="0"/>
              </a:rPr>
              <a:t>à</a:t>
            </a:r>
            <a:r>
              <a:rPr lang="fr-FR" sz="5200" b="1" smtClean="0"/>
              <a:t>  bord</a:t>
            </a:r>
            <a:br>
              <a:rPr lang="fr-FR" sz="5200" b="1" smtClean="0"/>
            </a:br>
            <a:r>
              <a:rPr lang="fr-FR" sz="5200" b="1" smtClean="0"/>
              <a:t>Paris est </a:t>
            </a:r>
            <a:r>
              <a:rPr lang="fr-FR" sz="5200" b="1" smtClean="0">
                <a:cs typeface="Arial" charset="0"/>
              </a:rPr>
              <a:t>à</a:t>
            </a:r>
            <a:r>
              <a:rPr lang="fr-FR" sz="5200" b="1" smtClean="0"/>
              <a:t>  bord de l’avion</a:t>
            </a:r>
            <a:endParaRPr lang="fr-FR" sz="5200" smtClean="0"/>
          </a:p>
        </p:txBody>
      </p:sp>
    </p:spTree>
    <p:extLst>
      <p:ext uri="{BB962C8B-B14F-4D97-AF65-F5344CB8AC3E}">
        <p14:creationId xmlns:p14="http://schemas.microsoft.com/office/powerpoint/2010/main" val="140418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384300"/>
            <a:ext cx="676910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3796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le couloir</a:t>
            </a:r>
            <a:endParaRPr lang="fr-FR" smtClean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800600" y="2667000"/>
            <a:ext cx="0" cy="9144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25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75" y="1311275"/>
            <a:ext cx="7613650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4820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une  </a:t>
            </a:r>
            <a:r>
              <a:rPr lang="fr-FR" sz="6000" b="1" smtClean="0"/>
              <a:t>ceinture de sécurité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62312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74825"/>
            <a:ext cx="7620000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584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coffre </a:t>
            </a:r>
            <a:r>
              <a:rPr lang="fr-FR" sz="6000" b="1" smtClean="0">
                <a:cs typeface="Arial" charset="0"/>
              </a:rPr>
              <a:t>à bagages</a:t>
            </a:r>
            <a:r>
              <a:rPr lang="fr-FR" sz="6000" b="1" smtClean="0"/>
              <a:t>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5570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75" y="1066800"/>
            <a:ext cx="7613650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6868" name="Rectangle 5"/>
          <p:cNvSpPr>
            <a:spLocks noGrp="1"/>
          </p:cNvSpPr>
          <p:nvPr>
            <p:ph type="title" idx="4294967295"/>
          </p:nvPr>
        </p:nvSpPr>
        <p:spPr>
          <a:xfrm>
            <a:off x="533400" y="26988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plateau </a:t>
            </a:r>
            <a:r>
              <a:rPr lang="en-US" sz="6000" b="1" smtClean="0"/>
              <a:t> </a:t>
            </a:r>
            <a:endParaRPr lang="fr-FR" smtClean="0"/>
          </a:p>
        </p:txBody>
      </p:sp>
      <p:sp>
        <p:nvSpPr>
          <p:cNvPr id="36869" name="Rectangle 2"/>
          <p:cNvSpPr>
            <a:spLocks noChangeArrowheads="1"/>
          </p:cNvSpPr>
          <p:nvPr/>
        </p:nvSpPr>
        <p:spPr bwMode="auto">
          <a:xfrm>
            <a:off x="1646238" y="6138863"/>
            <a:ext cx="5318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sz="4000"/>
              <a:t>L’h</a:t>
            </a:r>
            <a:r>
              <a:rPr lang="fr-FR" sz="4000">
                <a:cs typeface="Arial" charset="0"/>
              </a:rPr>
              <a:t>ô</a:t>
            </a:r>
            <a:r>
              <a:rPr lang="fr-FR" sz="4000"/>
              <a:t>tesse sert le repas</a:t>
            </a:r>
          </a:p>
        </p:txBody>
      </p:sp>
    </p:spTree>
    <p:extLst>
      <p:ext uri="{BB962C8B-B14F-4D97-AF65-F5344CB8AC3E}">
        <p14:creationId xmlns:p14="http://schemas.microsoft.com/office/powerpoint/2010/main" val="103950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73238"/>
            <a:ext cx="7620000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512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hall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93009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75" y="1333500"/>
            <a:ext cx="5073650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789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5400" b="1" smtClean="0"/>
              <a:t>une carte de débarquement</a:t>
            </a:r>
            <a:endParaRPr lang="fr-FR" sz="4000" smtClean="0"/>
          </a:p>
        </p:txBody>
      </p:sp>
    </p:spTree>
    <p:extLst>
      <p:ext uri="{BB962C8B-B14F-4D97-AF65-F5344CB8AC3E}">
        <p14:creationId xmlns:p14="http://schemas.microsoft.com/office/powerpoint/2010/main" val="318262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6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06575"/>
            <a:ext cx="76200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8916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agent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79755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82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13" y="1384300"/>
            <a:ext cx="381317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9940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Le personnel de bord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65922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82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1384300"/>
            <a:ext cx="625792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4096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steward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13237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82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90650"/>
            <a:ext cx="7620000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41988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pilote, une pilote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39799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82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82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82763"/>
            <a:ext cx="76200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4301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000" b="1" smtClean="0"/>
              <a:t>une h</a:t>
            </a:r>
            <a:r>
              <a:rPr lang="fr-FR" sz="6000" b="1" smtClean="0">
                <a:cs typeface="Arial" charset="0"/>
              </a:rPr>
              <a:t>ô</a:t>
            </a:r>
            <a:r>
              <a:rPr lang="fr-FR" sz="6000" b="1" smtClean="0"/>
              <a:t>tesse de l’air 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17232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82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1450"/>
            <a:ext cx="7620000" cy="495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6148" name="Rectangle 5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6000" b="1" smtClean="0"/>
              <a:t/>
            </a:r>
            <a:br>
              <a:rPr lang="en-US" sz="6000" b="1" smtClean="0"/>
            </a:br>
            <a:r>
              <a:rPr lang="en-US" sz="6000" b="1" smtClean="0"/>
              <a:t>un </a:t>
            </a:r>
            <a:r>
              <a:rPr lang="fr-FR" sz="6000" b="1" smtClean="0"/>
              <a:t>comptoir</a:t>
            </a:r>
            <a:br>
              <a:rPr lang="fr-FR" sz="6000" b="1" smtClean="0"/>
            </a:br>
            <a:r>
              <a:rPr lang="fr-FR" sz="6000" b="1" smtClean="0"/>
              <a:t>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84987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140</Words>
  <Application>Microsoft Office PowerPoint</Application>
  <PresentationFormat>On-screen Show (4:3)</PresentationFormat>
  <Paragraphs>44</Paragraphs>
  <Slides>82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83" baseType="lpstr">
      <vt:lpstr>Office Theme</vt:lpstr>
      <vt:lpstr>un aéroport  </vt:lpstr>
      <vt:lpstr>PowerPoint Presentation</vt:lpstr>
      <vt:lpstr>une aérogare  </vt:lpstr>
      <vt:lpstr>PowerPoint Presentation</vt:lpstr>
      <vt:lpstr>un avion  </vt:lpstr>
      <vt:lpstr>PowerPoint Presentation</vt:lpstr>
      <vt:lpstr>Un hall  </vt:lpstr>
      <vt:lpstr>PowerPoint Presentation</vt:lpstr>
      <vt:lpstr> un comptoir   </vt:lpstr>
      <vt:lpstr>PowerPoint Presentation</vt:lpstr>
      <vt:lpstr>une compagnie aérienne</vt:lpstr>
      <vt:lpstr>PowerPoint Presentation</vt:lpstr>
      <vt:lpstr>Un passager, une passagère   </vt:lpstr>
      <vt:lpstr>PowerPoint Presentation</vt:lpstr>
      <vt:lpstr>un bagage à main  </vt:lpstr>
      <vt:lpstr>PowerPoint Presentation</vt:lpstr>
      <vt:lpstr>une valise</vt:lpstr>
      <vt:lpstr>PowerPoint Presentation</vt:lpstr>
      <vt:lpstr>un billet  </vt:lpstr>
      <vt:lpstr>PowerPoint Presentation</vt:lpstr>
      <vt:lpstr>un passeport  </vt:lpstr>
      <vt:lpstr>PowerPoint Presentation</vt:lpstr>
      <vt:lpstr>le numéro du vol</vt:lpstr>
      <vt:lpstr>PowerPoint Presentation</vt:lpstr>
      <vt:lpstr>une carte d’embarquement  </vt:lpstr>
      <vt:lpstr>PowerPoint Presentation</vt:lpstr>
      <vt:lpstr>Une porte d’embarquement </vt:lpstr>
      <vt:lpstr>PowerPoint Presentation</vt:lpstr>
      <vt:lpstr>une place côté fenêtre</vt:lpstr>
      <vt:lpstr>PowerPoint Presentation</vt:lpstr>
      <vt:lpstr>une place côté couloir</vt:lpstr>
      <vt:lpstr>PowerPoint Presentation</vt:lpstr>
      <vt:lpstr>le départ  </vt:lpstr>
      <vt:lpstr>PowerPoint Presentation</vt:lpstr>
      <vt:lpstr>l’arrivée  (f)</vt:lpstr>
      <vt:lpstr>PowerPoint Presentation</vt:lpstr>
      <vt:lpstr>une piste</vt:lpstr>
      <vt:lpstr>PowerPoint Presentation</vt:lpstr>
      <vt:lpstr>le contrôle de sécurité</vt:lpstr>
      <vt:lpstr>PowerPoint Presentation</vt:lpstr>
      <vt:lpstr>un vol intérieur</vt:lpstr>
      <vt:lpstr>PowerPoint Presentation</vt:lpstr>
      <vt:lpstr>un vol international</vt:lpstr>
      <vt:lpstr>PowerPoint Presentation</vt:lpstr>
      <vt:lpstr>un vol non-fumeurs</vt:lpstr>
      <vt:lpstr>PowerPoint Presentation</vt:lpstr>
      <vt:lpstr>un vol à destination des États-Unis</vt:lpstr>
      <vt:lpstr>PowerPoint Presentation</vt:lpstr>
      <vt:lpstr>un vol en provenance des États-Unis</vt:lpstr>
      <vt:lpstr>PowerPoint Presentation</vt:lpstr>
      <vt:lpstr>des pays (m)</vt:lpstr>
      <vt:lpstr>PowerPoint Presentation</vt:lpstr>
      <vt:lpstr>des villes (f)  </vt:lpstr>
      <vt:lpstr>PowerPoint Presentation</vt:lpstr>
      <vt:lpstr>Une annonce</vt:lpstr>
      <vt:lpstr>PowerPoint Presentation</vt:lpstr>
      <vt:lpstr>la cabine  </vt:lpstr>
      <vt:lpstr>PowerPoint Presentation</vt:lpstr>
      <vt:lpstr>des sièges (m)</vt:lpstr>
      <vt:lpstr>PowerPoint Presentation</vt:lpstr>
      <vt:lpstr>à  bord Paris est à  bord de l’avion</vt:lpstr>
      <vt:lpstr>PowerPoint Presentation</vt:lpstr>
      <vt:lpstr>le couloir</vt:lpstr>
      <vt:lpstr>PowerPoint Presentation</vt:lpstr>
      <vt:lpstr>une  ceinture de sécurité  </vt:lpstr>
      <vt:lpstr>PowerPoint Presentation</vt:lpstr>
      <vt:lpstr>un coffre à bagages  </vt:lpstr>
      <vt:lpstr>PowerPoint Presentation</vt:lpstr>
      <vt:lpstr>un plateau  </vt:lpstr>
      <vt:lpstr>PowerPoint Presentation</vt:lpstr>
      <vt:lpstr>une carte de débarquement</vt:lpstr>
      <vt:lpstr>PowerPoint Presentation</vt:lpstr>
      <vt:lpstr>un agent  </vt:lpstr>
      <vt:lpstr>PowerPoint Presentation</vt:lpstr>
      <vt:lpstr>Le personnel de bord</vt:lpstr>
      <vt:lpstr>PowerPoint Presentation</vt:lpstr>
      <vt:lpstr>un steward  </vt:lpstr>
      <vt:lpstr>PowerPoint Presentation</vt:lpstr>
      <vt:lpstr>un pilote, une pilote  </vt:lpstr>
      <vt:lpstr>PowerPoint Presentation</vt:lpstr>
      <vt:lpstr>une hôtesse de l’air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aéroport</dc:title>
  <dc:creator>Nathalie Lecesne-Zoukhri</dc:creator>
  <cp:lastModifiedBy>Nathalie Lecesne-Zoukhri</cp:lastModifiedBy>
  <cp:revision>3</cp:revision>
  <cp:lastPrinted>2013-04-03T12:50:40Z</cp:lastPrinted>
  <dcterms:created xsi:type="dcterms:W3CDTF">2013-04-03T12:42:32Z</dcterms:created>
  <dcterms:modified xsi:type="dcterms:W3CDTF">2013-04-11T11:59:02Z</dcterms:modified>
</cp:coreProperties>
</file>